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6" r:id="rId4"/>
    <p:sldId id="267" r:id="rId5"/>
    <p:sldId id="264" r:id="rId6"/>
    <p:sldId id="258" r:id="rId7"/>
    <p:sldId id="263" r:id="rId8"/>
    <p:sldId id="257" r:id="rId9"/>
    <p:sldId id="262" r:id="rId10"/>
    <p:sldId id="260" r:id="rId11"/>
    <p:sldId id="259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D7E6B-6E9F-F891-4F02-3DB7C39CD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DDBAD2-76C9-5DB2-9ABC-B20E5D12C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4F29C7-A877-30CD-EF0E-3E018B48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F4A13C-EBC0-09F4-8B42-5EF9C205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BB1B57-7884-2A3D-9F86-9D50D743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9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B85BC-F1C3-B399-03AF-B4691D64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EE5239-3A2B-F4A2-02CA-08912A56A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6051E3-DD55-F079-5011-7C24BB62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CCFA0-AE33-1BF8-A070-39EA362E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EC952A-3BC0-38C6-7499-1905CEF6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4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40C3EA-6A11-972F-C1E8-79885066D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F5FAB7-6B02-BE69-9DCD-56C688CBA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D43262-FDAA-37CA-8719-60E6D03A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B2AB2F-7CF2-D48F-94AE-C07201B7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27D07-75E0-C207-36C2-E57613C3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B0678-F8B1-F164-D053-42FA13C8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14F7BF-FD67-88CB-2477-28B76507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EF844B-EBCF-3492-EBD3-B3F2D8A5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CDA670-AE59-380A-50D1-8DA8EA8B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AFD771-5055-6942-A52A-BB93A807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43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4E8D0-F5DD-1FF0-1CF5-1269886A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9540DE-F574-BCBC-FAAB-2ACC6BFB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A7DFBF-8573-EA75-8BD3-F66F8B44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DDC27D-900A-49BE-1074-5C8B9A5D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B9F70A-B166-3638-1278-5C6EC56A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2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343A1-949C-54E7-4F96-0CC1463C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2F4A6B-696C-6FCD-2826-A894FF423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154D78-225F-DE2B-AE24-D8FF21B9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BE0CAA-8D0A-A7C2-F156-BD477B45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468D60-D6E7-1C9D-B19A-58DA063F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8B51D3-B6CB-8406-C0D8-3CAA4A62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1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71DF0-B7C9-A32B-131A-EE3CD57E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B42CE0-A7CB-E4B3-9C1E-25C534DA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B2FA93-BCFB-DC34-917B-F2938685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C79893-3825-DF7C-8A1B-4C8625ACC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84E71BE-34EB-78FD-285C-C326D6990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34E2DF-96BA-B9AE-4F7C-761ACA1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AA1408C-6A95-2D42-A6B3-5432AA9A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9287A5-01B3-3D36-00B2-B0B93316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45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AA6A8-CE0E-878E-32A0-163231A0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1AFA27-CD62-3C10-CED2-D1121C98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48C864-19CD-9288-0906-B9A19E53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5D3CBE-AD2F-56B0-172D-D062D2A0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05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F5007E8-7743-7678-4FD3-78150344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E43D65-9F84-4CAF-A020-53E863C7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2A9989-84DF-537E-23FE-778FF1DC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C8DDC-E7EB-614E-CB85-CC3A254F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A10BB6-5852-F53D-23B9-35D22FC8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3970E7-5459-504B-F12C-9D08DB23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D3E81-5AFD-9566-B88E-7EFE9BCB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73F23C-AD45-A1D3-7454-97148333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744DA8-8ABF-B865-994C-EE05CED7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12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EF895-7A60-D95A-DD0F-B156348E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297172-CA9E-4ADE-1BCD-D6B30AB23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8567E6-B54E-793B-1C4A-22F1EF6F5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506624-242D-643D-7AB3-C3562DF0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100972-C435-9506-741F-7E38E402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B8F950-2093-5AA8-43CC-13AFAA9E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2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5CF013-AC8E-F028-604B-81F4E508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C7EEE5-1035-188D-BC99-4BD171A0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A5CD9C-3AD9-8E51-0337-D3E71977C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471E-B1C8-4CB5-BC3C-DC3AF91E9CC0}" type="datetimeFigureOut">
              <a:rPr lang="it-IT" smtClean="0"/>
              <a:t>21/03/2026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346564-D42D-1123-A3A2-C22E7EB0A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AF2B55-2856-CF1A-FE6C-9B68B9EFF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9F1C-5E25-483D-AA2A-CC9C8E1BFD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7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deipiccolidellavia.blogspot.com/2021/06/mese-di-maggio-lamezia-term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7CB0A-0475-13D6-8CE6-5968A539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83" y="301752"/>
            <a:ext cx="7965884" cy="996696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lgerian" panose="04020705040A02060702" pitchFamily="82" charset="0"/>
              </a:rPr>
              <a:t>21/22 marzo 2026</a:t>
            </a:r>
            <a:br>
              <a:rPr lang="it-IT" sz="2000" dirty="0">
                <a:latin typeface="Algerian" panose="04020705040A02060702" pitchFamily="82" charset="0"/>
              </a:rPr>
            </a:br>
            <a:r>
              <a:rPr lang="it-IT" sz="2000" dirty="0">
                <a:latin typeface="Algerian" panose="04020705040A02060702" pitchFamily="82" charset="0"/>
              </a:rPr>
              <a:t>Ritiro: il grande potere della preghiera di coppia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74DC9C-B238-819E-46D5-FB42B1000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044" y="2057400"/>
            <a:ext cx="3932237" cy="566928"/>
          </a:xfrm>
        </p:spPr>
        <p:txBody>
          <a:bodyPr/>
          <a:lstStyle/>
          <a:p>
            <a:pPr algn="ctr"/>
            <a:r>
              <a:rPr lang="it-IT" dirty="0"/>
              <a:t>Ciao….noi siamo Angelo Fabbricatore e Daniela Aiello in Fabbricatore</a:t>
            </a:r>
          </a:p>
        </p:txBody>
      </p:sp>
      <p:pic>
        <p:nvPicPr>
          <p:cNvPr id="1026" name="Picture 2" descr="IL GRANDE POTERE DELLA PREGHIERA DI COPPIA">
            <a:extLst>
              <a:ext uri="{FF2B5EF4-FFF2-40B4-BE49-F238E27FC236}">
                <a16:creationId xmlns:a16="http://schemas.microsoft.com/office/drawing/2014/main" id="{316AAF4C-4009-D34B-66AB-82F32D46D8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5" y="301752"/>
            <a:ext cx="2989709" cy="168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54AD36D-EEAD-7605-984A-0BF37E4AF744}"/>
              </a:ext>
            </a:extLst>
          </p:cNvPr>
          <p:cNvCxnSpPr/>
          <p:nvPr/>
        </p:nvCxnSpPr>
        <p:spPr>
          <a:xfrm>
            <a:off x="457200" y="1554480"/>
            <a:ext cx="726948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1BEBAC6B-4C22-4CAF-F561-9DD6F371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3" y="2624328"/>
            <a:ext cx="3626160" cy="3626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B5E56E-197D-9477-97B5-0C903D4DF087}"/>
              </a:ext>
            </a:extLst>
          </p:cNvPr>
          <p:cNvSpPr txBox="1"/>
          <p:nvPr/>
        </p:nvSpPr>
        <p:spPr>
          <a:xfrm>
            <a:off x="5278131" y="2458450"/>
            <a:ext cx="2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Ecco i nostri quattro bimbi…..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DBAC7B7-815C-63F4-1E14-122AE2248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50" y="2999232"/>
            <a:ext cx="4742688" cy="355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6FBBCC6-D69D-1039-E65B-E6E7DA5451E4}"/>
              </a:ext>
            </a:extLst>
          </p:cNvPr>
          <p:cNvCxnSpPr/>
          <p:nvPr/>
        </p:nvCxnSpPr>
        <p:spPr>
          <a:xfrm>
            <a:off x="5952744" y="3858768"/>
            <a:ext cx="1673352" cy="4846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E7AC931-DE29-20BD-9AA1-23AF26A30B32}"/>
              </a:ext>
            </a:extLst>
          </p:cNvPr>
          <p:cNvSpPr txBox="1"/>
          <p:nvPr/>
        </p:nvSpPr>
        <p:spPr>
          <a:xfrm>
            <a:off x="5010449" y="3679675"/>
            <a:ext cx="1002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MATTEO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BD9E15E-EFAB-16E6-16E0-23C6391CED16}"/>
              </a:ext>
            </a:extLst>
          </p:cNvPr>
          <p:cNvCxnSpPr>
            <a:cxnSpLocks/>
          </p:cNvCxnSpPr>
          <p:nvPr/>
        </p:nvCxnSpPr>
        <p:spPr>
          <a:xfrm flipV="1">
            <a:off x="6455663" y="4645152"/>
            <a:ext cx="1792225" cy="31546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DC478CF-EAF0-A981-8BBC-BE19441E66E2}"/>
              </a:ext>
            </a:extLst>
          </p:cNvPr>
          <p:cNvSpPr txBox="1"/>
          <p:nvPr/>
        </p:nvSpPr>
        <p:spPr>
          <a:xfrm>
            <a:off x="5693432" y="4802886"/>
            <a:ext cx="805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SOFIA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D380668-2C53-6EAD-19E1-B519F9CFC9EC}"/>
              </a:ext>
            </a:extLst>
          </p:cNvPr>
          <p:cNvCxnSpPr>
            <a:cxnSpLocks/>
          </p:cNvCxnSpPr>
          <p:nvPr/>
        </p:nvCxnSpPr>
        <p:spPr>
          <a:xfrm flipH="1">
            <a:off x="8911474" y="2597396"/>
            <a:ext cx="762231" cy="1663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2DB2411-7226-3687-5176-D6406EB9DF21}"/>
              </a:ext>
            </a:extLst>
          </p:cNvPr>
          <p:cNvSpPr txBox="1"/>
          <p:nvPr/>
        </p:nvSpPr>
        <p:spPr>
          <a:xfrm>
            <a:off x="8911474" y="2439662"/>
            <a:ext cx="93661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MARIA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370055F-BB6C-AEC1-007B-92588A687E15}"/>
              </a:ext>
            </a:extLst>
          </p:cNvPr>
          <p:cNvCxnSpPr>
            <a:cxnSpLocks/>
          </p:cNvCxnSpPr>
          <p:nvPr/>
        </p:nvCxnSpPr>
        <p:spPr>
          <a:xfrm flipH="1" flipV="1">
            <a:off x="9379781" y="5276088"/>
            <a:ext cx="1270636" cy="31765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861A4AD-0A05-328F-3E98-247FC78AFC36}"/>
              </a:ext>
            </a:extLst>
          </p:cNvPr>
          <p:cNvSpPr txBox="1"/>
          <p:nvPr/>
        </p:nvSpPr>
        <p:spPr>
          <a:xfrm>
            <a:off x="10650417" y="5481566"/>
            <a:ext cx="93661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MARTA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F57CA0-A0FF-5916-63E7-D6F17523D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81" y="5349804"/>
            <a:ext cx="1616630" cy="121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5AE91-A6C5-0633-56AE-FDF0384A1FFD}"/>
              </a:ext>
            </a:extLst>
          </p:cNvPr>
          <p:cNvSpPr txBox="1"/>
          <p:nvPr/>
        </p:nvSpPr>
        <p:spPr>
          <a:xfrm>
            <a:off x="4553206" y="4307389"/>
            <a:ext cx="95250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NONNO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92362DB-C260-7F5E-FD49-C11D5596B047}"/>
              </a:ext>
            </a:extLst>
          </p:cNvPr>
          <p:cNvCxnSpPr>
            <a:cxnSpLocks/>
          </p:cNvCxnSpPr>
          <p:nvPr/>
        </p:nvCxnSpPr>
        <p:spPr>
          <a:xfrm>
            <a:off x="4806998" y="4601782"/>
            <a:ext cx="337013" cy="9789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4" grpId="0" animBg="1"/>
      <p:bldP spid="16" grpId="0" animBg="1"/>
      <p:bldP spid="19" grpId="0" animBg="1"/>
      <p:bldP spid="2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406DB-75EC-AF5C-9AC1-29BD6C35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3E9AC-6967-875B-5F43-37B29D0F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Forme di preghiera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20A26B-D5F2-6212-CEF1-DF0E26D2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974" y="2048256"/>
            <a:ext cx="3932237" cy="38115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Ci sono tante forme di preghiera coniugale: un silenzio insieme, la preghiera delle </a:t>
            </a:r>
            <a:r>
              <a:rPr lang="it-IT" dirty="0" err="1"/>
              <a:t>Equipes</a:t>
            </a:r>
            <a:r>
              <a:rPr lang="it-IT" dirty="0"/>
              <a:t>, il Padre Nostro, delle intenzioni, il rosario, la lettura della Parola, l’adorazione, un’azione di grazia, una lode o una preghiera di intercessione per gli altri, particolarmente per i nostri figli e per il nostro matrimonio…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6B83B6-0285-7FF0-30DC-B05904B9FB8B}"/>
              </a:ext>
            </a:extLst>
          </p:cNvPr>
          <p:cNvSpPr txBox="1"/>
          <p:nvPr/>
        </p:nvSpPr>
        <p:spPr>
          <a:xfrm rot="20587650">
            <a:off x="994311" y="5675178"/>
            <a:ext cx="113781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MINISTRO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A933CE-A94A-8042-DEC2-19D3CD7DC8C2}"/>
              </a:ext>
            </a:extLst>
          </p:cNvPr>
          <p:cNvSpPr txBox="1"/>
          <p:nvPr/>
        </p:nvSpPr>
        <p:spPr>
          <a:xfrm>
            <a:off x="2235288" y="6237568"/>
            <a:ext cx="100521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LETTORE</a:t>
            </a:r>
          </a:p>
        </p:txBody>
      </p:sp>
      <p:pic>
        <p:nvPicPr>
          <p:cNvPr id="1026" name="Picture 2" descr="Illuminazione a led e amplificazione sonoraSantuario San Rocco, Tolve ...">
            <a:extLst>
              <a:ext uri="{FF2B5EF4-FFF2-40B4-BE49-F238E27FC236}">
                <a16:creationId xmlns:a16="http://schemas.microsoft.com/office/drawing/2014/main" id="{3C4D80EA-1CF3-B4AD-B0CD-CF681271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52" y="1257300"/>
            <a:ext cx="3607308" cy="24048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85CF65E9-D4FB-49FB-F840-55809B62A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8435" y="599502"/>
            <a:ext cx="3252842" cy="2207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D8852AE-B573-03DD-10FD-4FE9591FD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39" y="3577698"/>
            <a:ext cx="4435250" cy="268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5634A6-F4D8-9685-436F-47F6FCBD786F}"/>
              </a:ext>
            </a:extLst>
          </p:cNvPr>
          <p:cNvSpPr txBox="1"/>
          <p:nvPr/>
        </p:nvSpPr>
        <p:spPr>
          <a:xfrm rot="1349390">
            <a:off x="3055491" y="5561882"/>
            <a:ext cx="1342996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EUCARESTIA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0A5B2E-9966-8820-4D78-47837C7CE639}"/>
              </a:ext>
            </a:extLst>
          </p:cNvPr>
          <p:cNvSpPr txBox="1"/>
          <p:nvPr/>
        </p:nvSpPr>
        <p:spPr>
          <a:xfrm>
            <a:off x="4571590" y="6400800"/>
            <a:ext cx="708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L'azione di grazia</a:t>
            </a:r>
            <a:r>
              <a:rPr lang="it-IT" dirty="0"/>
              <a:t> (il "grazie") è ciò che custodisce la gioia del sacramento.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786FFE-05A4-8290-3879-592732B36D80}"/>
              </a:ext>
            </a:extLst>
          </p:cNvPr>
          <p:cNvSpPr txBox="1"/>
          <p:nvPr/>
        </p:nvSpPr>
        <p:spPr>
          <a:xfrm>
            <a:off x="9642403" y="4775669"/>
            <a:ext cx="1387880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E’ IL CENTRO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F06A9D-7355-57DC-8653-55C60D6BD875}"/>
              </a:ext>
            </a:extLst>
          </p:cNvPr>
          <p:cNvSpPr txBox="1"/>
          <p:nvPr/>
        </p:nvSpPr>
        <p:spPr>
          <a:xfrm>
            <a:off x="126250" y="4788231"/>
            <a:ext cx="5223289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dirty="0"/>
              <a:t>Il servizio e il cammino insieme è il nostro grazie a Dio</a:t>
            </a:r>
          </a:p>
        </p:txBody>
      </p:sp>
    </p:spTree>
    <p:extLst>
      <p:ext uri="{BB962C8B-B14F-4D97-AF65-F5344CB8AC3E}">
        <p14:creationId xmlns:p14="http://schemas.microsoft.com/office/powerpoint/2010/main" val="51070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6029C-DC4D-75E6-0ECC-527A3310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15" y="188912"/>
            <a:ext cx="3932237" cy="160020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Forme di preghiera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E6B90EA-A65A-8AB2-D307-B10F1DD05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D91C71-2C42-43CA-1C0D-2908F7FF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414" y="1927223"/>
            <a:ext cx="3932237" cy="38115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"La preghiera coniugale è un mosaico di forme: dal silenzio condiviso all'ascolto della Parola, dal Rosario alla lode. Ma la sua forza esplode nell'</a:t>
            </a:r>
            <a:r>
              <a:rPr lang="it-IT" b="1" dirty="0"/>
              <a:t>intercessione</a:t>
            </a:r>
            <a:r>
              <a:rPr lang="it-IT" dirty="0"/>
              <a:t>, quando il 'noi' della coppia si allarga per abbracciare gli altri. Pregare insieme per gli amici, per le sfide del proprio matrimonio e per il cammino dei figli significa trasformare l'amore domestico in una benedizione che raggiunge chi ci sta caro."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19761B-2B9F-C00A-AA2B-8AEFE325A698}"/>
              </a:ext>
            </a:extLst>
          </p:cNvPr>
          <p:cNvSpPr txBox="1"/>
          <p:nvPr/>
        </p:nvSpPr>
        <p:spPr>
          <a:xfrm rot="20587650">
            <a:off x="350747" y="5692255"/>
            <a:ext cx="254268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Gruppo degli intercessori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385208-E35C-8225-5588-54A51FA94A93}"/>
              </a:ext>
            </a:extLst>
          </p:cNvPr>
          <p:cNvSpPr txBox="1"/>
          <p:nvPr/>
        </p:nvSpPr>
        <p:spPr>
          <a:xfrm>
            <a:off x="2247038" y="6099860"/>
            <a:ext cx="378526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Pregare per i nostri cari e i nostri amici</a:t>
            </a:r>
          </a:p>
        </p:txBody>
      </p:sp>
    </p:spTree>
    <p:extLst>
      <p:ext uri="{BB962C8B-B14F-4D97-AF65-F5344CB8AC3E}">
        <p14:creationId xmlns:p14="http://schemas.microsoft.com/office/powerpoint/2010/main" val="204190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Viso umano, uomo, schermata&#10;&#10;Il contenuto generato dall'IA potrebbe non essere corretto.">
            <a:extLst>
              <a:ext uri="{FF2B5EF4-FFF2-40B4-BE49-F238E27FC236}">
                <a16:creationId xmlns:a16="http://schemas.microsoft.com/office/drawing/2014/main" id="{94BFBE2B-909F-2829-111A-11AFDCB1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96" y="160258"/>
            <a:ext cx="7677243" cy="65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66037-C2B6-3A24-FC5A-FC213B23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770B3-1A1B-8C6B-D110-C642A512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83" y="301752"/>
            <a:ext cx="7965884" cy="996696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lgerian" panose="04020705040A02060702" pitchFamily="82" charset="0"/>
              </a:rPr>
              <a:t>21/22 marzo 2026</a:t>
            </a:r>
            <a:br>
              <a:rPr lang="it-IT" sz="2000" dirty="0">
                <a:latin typeface="Algerian" panose="04020705040A02060702" pitchFamily="82" charset="0"/>
              </a:rPr>
            </a:br>
            <a:r>
              <a:rPr lang="it-IT" sz="2000" dirty="0">
                <a:latin typeface="Algerian" panose="04020705040A02060702" pitchFamily="82" charset="0"/>
              </a:rPr>
              <a:t>Ritiro: il grande potere della preghiera di coppia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4839C0-0198-21A9-B4FD-B41DAA018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0415" y="3195632"/>
            <a:ext cx="2989709" cy="2048256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La nostra equipe</a:t>
            </a:r>
          </a:p>
          <a:p>
            <a:pPr algn="ctr"/>
            <a:r>
              <a:rPr lang="it-IT" sz="2800" dirty="0"/>
              <a:t>Savigliano 6</a:t>
            </a:r>
          </a:p>
          <a:p>
            <a:pPr algn="ctr"/>
            <a:endParaRPr lang="it-IT" sz="2800" dirty="0"/>
          </a:p>
          <a:p>
            <a:pPr algn="ctr"/>
            <a:r>
              <a:rPr lang="it-IT" sz="2000" dirty="0"/>
              <a:t>dal 2017</a:t>
            </a:r>
          </a:p>
        </p:txBody>
      </p:sp>
      <p:pic>
        <p:nvPicPr>
          <p:cNvPr id="1026" name="Picture 2" descr="IL GRANDE POTERE DELLA PREGHIERA DI COPPIA">
            <a:extLst>
              <a:ext uri="{FF2B5EF4-FFF2-40B4-BE49-F238E27FC236}">
                <a16:creationId xmlns:a16="http://schemas.microsoft.com/office/drawing/2014/main" id="{DF2D9D6B-B699-F42F-3052-475E5C0FA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5" y="301752"/>
            <a:ext cx="2989709" cy="168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63C595B-F6A1-1B2A-05B3-92F0C11B4695}"/>
              </a:ext>
            </a:extLst>
          </p:cNvPr>
          <p:cNvCxnSpPr/>
          <p:nvPr/>
        </p:nvCxnSpPr>
        <p:spPr>
          <a:xfrm>
            <a:off x="457200" y="1554480"/>
            <a:ext cx="726948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BE369A62-F376-6515-E735-382897EA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00" y="1988255"/>
            <a:ext cx="5950680" cy="44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F4A61-5645-AC37-0202-C0583AB0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Cosa significa per noi pregare in coppia?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8FB2658-A702-F0C5-B856-2A2BB93F3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40" y="457200"/>
            <a:ext cx="3655218" cy="487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E045C8-5AE7-03C9-61D8-D3D47E9ED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21307"/>
            <a:ext cx="3932237" cy="381158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/>
              <a:t>Camminare insieme alla presenza di Dio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Avere sempre vivo il desiderio di crescere insieme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Ascoltare la Parola di Dio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Farci guidare dal Signore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Affidarsi al Signore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Confronto tra di noi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57E5FC-783B-4C16-494C-B21FD3F15FCF}"/>
              </a:ext>
            </a:extLst>
          </p:cNvPr>
          <p:cNvSpPr txBox="1"/>
          <p:nvPr/>
        </p:nvSpPr>
        <p:spPr>
          <a:xfrm>
            <a:off x="1376497" y="5148259"/>
            <a:ext cx="21153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  <a:latin typeface="Algerian" panose="04020705040A02060702" pitchFamily="82" charset="0"/>
              </a:rPr>
              <a:t>OBIETTIVI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FCC7F37-038F-251C-A3D7-86F806E0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84" y="4127101"/>
            <a:ext cx="3613431" cy="24074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AAD8462-C296-53A7-7864-36F9E3250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88" y="110458"/>
            <a:ext cx="2737856" cy="41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1E73C-4753-E5D9-94FA-FF556FF0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36" y="196850"/>
            <a:ext cx="7389812" cy="160020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Come arriviamo a raggiungere questi obiettivi?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670DDE-D1C9-02C3-97B7-169777BEC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084" y="3099816"/>
            <a:ext cx="6172200" cy="30998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/>
              <a:t>Darsi un appuntamento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/>
              <a:t>Disposizione e preparazione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/>
              <a:t>Condivisione dei propositi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/>
              <a:t>Usare diverse forme di preghiere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94D4D3-EE2C-6829-807E-D156456AE4E0}"/>
              </a:ext>
            </a:extLst>
          </p:cNvPr>
          <p:cNvSpPr txBox="1"/>
          <p:nvPr/>
        </p:nvSpPr>
        <p:spPr>
          <a:xfrm>
            <a:off x="1953976" y="2186822"/>
            <a:ext cx="547233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it-IT" sz="2800" dirty="0"/>
              <a:t>Avere il desiderio di pregare insieme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34B0A7-B336-A449-A820-CAF9D659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26537" r="17585" b="37533"/>
          <a:stretch>
            <a:fillRect/>
          </a:stretch>
        </p:blipFill>
        <p:spPr>
          <a:xfrm>
            <a:off x="7566596" y="2710042"/>
            <a:ext cx="3799976" cy="2880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850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89FA-F939-85B4-4E4C-E95B182F7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C2391-1B9D-938C-CEE6-F48BB87D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Darsi un appuntamento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5BDDCF-17E2-33DB-C167-930EF8203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Prendere un appuntamento fisso con il proprio coniuge. Se si aspetta di avere del “tempo libero”, esso non arriverà mai. Esiste invece il “tempo liberato” per pregare.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016635-2AFF-0D2C-5B14-2B5FCA614657}"/>
              </a:ext>
            </a:extLst>
          </p:cNvPr>
          <p:cNvSpPr txBox="1"/>
          <p:nvPr/>
        </p:nvSpPr>
        <p:spPr>
          <a:xfrm>
            <a:off x="554896" y="4658544"/>
            <a:ext cx="431855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Partecipare a messa insieme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E715BA2-BAB3-49F3-623E-EE7C5C3C9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939" b="5524"/>
          <a:stretch>
            <a:fillRect/>
          </a:stretch>
        </p:blipFill>
        <p:spPr>
          <a:xfrm>
            <a:off x="5870707" y="1348246"/>
            <a:ext cx="5481505" cy="38335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09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550E-F841-80CE-FF0F-DEC94D11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93" y="176435"/>
            <a:ext cx="3932237" cy="160020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Darsi un appuntamento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1BFD9C0-57AB-DEC3-9EFE-90BCD980B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3" y="247234"/>
            <a:ext cx="3932237" cy="294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FC3752-D67C-4F6C-1319-6EF1F3EDC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192" y="1776635"/>
            <a:ext cx="3932237" cy="38115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Non cercate ritagli di tempo, ma create </a:t>
            </a:r>
            <a:r>
              <a:rPr lang="it-IT" b="1" dirty="0"/>
              <a:t>spazi di libertà</a:t>
            </a:r>
            <a:r>
              <a:rPr lang="it-IT" dirty="0"/>
              <a:t>. Vivere una giornata in un monastero è il modo più alto per 'liberare' il tempo: un appuntamento fisso tra coniugi dove la preghiera non è più un accessorio, ma il respiro stesso della coppia."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16C9EC-0D64-3057-B3AF-DC0AA9354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00" y="3553729"/>
            <a:ext cx="3932237" cy="2949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835586F-0DEC-6E09-BCBC-B4A952DC4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15" y="2932549"/>
            <a:ext cx="3430429" cy="2572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560072-6C57-6FD4-0898-2E7498353B0B}"/>
              </a:ext>
            </a:extLst>
          </p:cNvPr>
          <p:cNvSpPr txBox="1"/>
          <p:nvPr/>
        </p:nvSpPr>
        <p:spPr>
          <a:xfrm>
            <a:off x="382588" y="5028318"/>
            <a:ext cx="4193071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Monastero Dominus </a:t>
            </a:r>
            <a:r>
              <a:rPr lang="it-IT" sz="2800" dirty="0" err="1">
                <a:solidFill>
                  <a:srgbClr val="FF0000"/>
                </a:solidFill>
              </a:rPr>
              <a:t>Tecum</a:t>
            </a:r>
            <a:endParaRPr lang="it-IT" sz="2800" dirty="0">
              <a:solidFill>
                <a:srgbClr val="FF0000"/>
              </a:solidFill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Di </a:t>
            </a:r>
            <a:r>
              <a:rPr lang="it-IT" sz="2800" dirty="0" err="1">
                <a:solidFill>
                  <a:srgbClr val="FF0000"/>
                </a:solidFill>
              </a:rPr>
              <a:t>Pra</a:t>
            </a:r>
            <a:r>
              <a:rPr lang="it-IT" sz="2800" dirty="0">
                <a:solidFill>
                  <a:srgbClr val="FF0000"/>
                </a:solidFill>
              </a:rPr>
              <a:t> d’Mill</a:t>
            </a:r>
          </a:p>
        </p:txBody>
      </p:sp>
    </p:spTree>
    <p:extLst>
      <p:ext uri="{BB962C8B-B14F-4D97-AF65-F5344CB8AC3E}">
        <p14:creationId xmlns:p14="http://schemas.microsoft.com/office/powerpoint/2010/main" val="13207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0037-2674-CFBE-C8A3-4FDA73147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90209-A503-70C0-C8EF-A658BC4D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Darsi un appuntamento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5C181C-4FCE-12C0-E5F4-E74C67DCC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Capire che il tempo per l'altro non si 'trova', si 'crea’. Passare dall'illusione del tempo libero alla concretezza del </a:t>
            </a:r>
            <a:r>
              <a:rPr lang="it-IT" b="1" dirty="0"/>
              <a:t>tempo liberato</a:t>
            </a:r>
            <a:r>
              <a:rPr lang="it-IT" dirty="0"/>
              <a:t>: un appuntamento fisso e sacro per la coppia e per Dio."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038622-6002-A7E4-87A0-31F8538A1AAE}"/>
              </a:ext>
            </a:extLst>
          </p:cNvPr>
          <p:cNvSpPr txBox="1"/>
          <p:nvPr/>
        </p:nvSpPr>
        <p:spPr>
          <a:xfrm>
            <a:off x="505734" y="4833878"/>
            <a:ext cx="1500411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RITIRI E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SESSIONI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END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014595F-FBA3-CBB4-5C11-DCFCB2FA4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15" y="141509"/>
            <a:ext cx="2981413" cy="2981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BE5F6CE-AC1D-7E74-E44E-572F4926C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36" y="141509"/>
            <a:ext cx="3287491" cy="3287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7B81D3-4703-4B78-E4CF-152FB366F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30" y="4182269"/>
            <a:ext cx="3181985" cy="2386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5EAD6AD-5F69-E620-3772-6F41EAE88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90" y="3963194"/>
            <a:ext cx="3263442" cy="24475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49F7025-CDF1-4EF4-5F93-06C3C5AF8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19" y="3441986"/>
            <a:ext cx="1457279" cy="194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48FAE50-E2A1-4136-3AFA-71C47A81A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640" y="3429000"/>
            <a:ext cx="1155330" cy="154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CF4D8B9-13EB-2C26-3BEB-4CF7B390B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69" y="3721608"/>
            <a:ext cx="2847150" cy="284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74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6E149-2EB0-008A-ED7B-ADC10C5D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lgerian" panose="04020705040A02060702" pitchFamily="82" charset="0"/>
              </a:rPr>
              <a:t>Disposizione, preparazione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28AA2AA0-26E5-8378-D34C-AB822535FB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6323088" y="678539"/>
            <a:ext cx="2883600" cy="2276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A32EB-29EA-2770-5E28-609A3DD9B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Bisogna prendere coscienza della presenza di Dio, attraverso un momento di silenzio ed un gesto che esplicita la sua presenza: porre davanti a noi una croce, un’immagine, una candela, fare il segno di croce…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48E854E-5317-FADA-3F25-CCBC1A8B1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28" y="4124040"/>
            <a:ext cx="1796724" cy="2395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BB9B385-7B42-711A-A0B1-C25F6C132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43" y="3100056"/>
            <a:ext cx="4272000" cy="320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244B0FA-D188-F9F2-FA92-3495F3E27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88" y="354960"/>
            <a:ext cx="240300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9C0374-BF59-2DEB-BAF0-B8709B578C2E}"/>
              </a:ext>
            </a:extLst>
          </p:cNvPr>
          <p:cNvSpPr txBox="1"/>
          <p:nvPr/>
        </p:nvSpPr>
        <p:spPr>
          <a:xfrm>
            <a:off x="352156" y="4992624"/>
            <a:ext cx="2946063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La nostra stanza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della preghiera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12E205-537A-F655-A10F-60EFEA379630}"/>
              </a:ext>
            </a:extLst>
          </p:cNvPr>
          <p:cNvSpPr txBox="1"/>
          <p:nvPr/>
        </p:nvSpPr>
        <p:spPr>
          <a:xfrm>
            <a:off x="9473895" y="4623334"/>
            <a:ext cx="2201885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Per pregare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insieme</a:t>
            </a:r>
          </a:p>
        </p:txBody>
      </p:sp>
    </p:spTree>
    <p:extLst>
      <p:ext uri="{BB962C8B-B14F-4D97-AF65-F5344CB8AC3E}">
        <p14:creationId xmlns:p14="http://schemas.microsoft.com/office/powerpoint/2010/main" val="383754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0BA6-BC07-15E5-994F-28BB744AE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D35BF-C7E4-6E30-D8D8-C4245324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7103"/>
            <a:ext cx="3932237" cy="1600200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Condivisione dei propositi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3A8381-9406-28BC-1C64-2DA88733A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008" y="1850790"/>
            <a:ext cx="3932236" cy="38115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Noi dobbiamo offrire tutto al Signore, anche quello che abbiamo di più intimo, ed essere pronti a sentire con amore e serenità tutto ciò che il coniuge presenta al Signore (e presenta a noi). Possiamo portare in questa preghiera i nostri progetti, i nostri successi, i nostri fallimenti, le nostre paure, le nostre gioie e le nostre speranze, sul piano sia personale sia professionale, familiare, spirituale.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E9332B-8766-9F13-C322-108C02CE3748}"/>
              </a:ext>
            </a:extLst>
          </p:cNvPr>
          <p:cNvSpPr txBox="1"/>
          <p:nvPr/>
        </p:nvSpPr>
        <p:spPr>
          <a:xfrm>
            <a:off x="197981" y="5755866"/>
            <a:ext cx="737291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Nella nostra stanza della preghiera preghiamo 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e condividiamo i nostri cammini che diventano progetti condivisi…..e 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ciascuno prega per l’altro e diventa una preghiera reciproca.</a:t>
            </a: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D142A171-98BB-DA2C-4274-3D3AB105D0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8115164" y="212299"/>
            <a:ext cx="2985651" cy="2357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0F72876-AACE-342D-F847-55DE3A42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17" y="457200"/>
            <a:ext cx="1930547" cy="4604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BCAEE7-EBC4-0661-9B27-100772FCDD41}"/>
              </a:ext>
            </a:extLst>
          </p:cNvPr>
          <p:cNvSpPr txBox="1"/>
          <p:nvPr/>
        </p:nvSpPr>
        <p:spPr>
          <a:xfrm rot="20587650">
            <a:off x="5193484" y="4200831"/>
            <a:ext cx="823815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SCOUT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6C3065-0987-1AD1-180C-2C58710ACE53}"/>
              </a:ext>
            </a:extLst>
          </p:cNvPr>
          <p:cNvSpPr txBox="1"/>
          <p:nvPr/>
        </p:nvSpPr>
        <p:spPr>
          <a:xfrm rot="1079172">
            <a:off x="9347755" y="2439661"/>
            <a:ext cx="142551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CATECHISMO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2D0057-E941-11BA-8C45-EE0DBC2AFFBC}"/>
              </a:ext>
            </a:extLst>
          </p:cNvPr>
          <p:cNvSpPr txBox="1"/>
          <p:nvPr/>
        </p:nvSpPr>
        <p:spPr>
          <a:xfrm rot="203857">
            <a:off x="7693637" y="5654268"/>
            <a:ext cx="1211401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EQUIPE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BATTESIMI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994243-CF15-E158-B9F1-90FA9A8C2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66" y="3509545"/>
            <a:ext cx="2327634" cy="310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EA0D15C-BEAB-71F6-DE75-F75943C9E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12" y="3036025"/>
            <a:ext cx="1753628" cy="2338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E319A6-CE0E-C34D-AAD8-D450891A6160}"/>
              </a:ext>
            </a:extLst>
          </p:cNvPr>
          <p:cNvSpPr txBox="1"/>
          <p:nvPr/>
        </p:nvSpPr>
        <p:spPr>
          <a:xfrm rot="20587650">
            <a:off x="11433158" y="3832456"/>
            <a:ext cx="57759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EVO</a:t>
            </a:r>
          </a:p>
        </p:txBody>
      </p:sp>
    </p:spTree>
    <p:extLst>
      <p:ext uri="{BB962C8B-B14F-4D97-AF65-F5344CB8AC3E}">
        <p14:creationId xmlns:p14="http://schemas.microsoft.com/office/powerpoint/2010/main" val="3855598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616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Wingdings</vt:lpstr>
      <vt:lpstr>Tema di Office</vt:lpstr>
      <vt:lpstr>21/22 marzo 2026 Ritiro: il grande potere della preghiera di coppia</vt:lpstr>
      <vt:lpstr>21/22 marzo 2026 Ritiro: il grande potere della preghiera di coppia</vt:lpstr>
      <vt:lpstr>Cosa significa per noi pregare in coppia?</vt:lpstr>
      <vt:lpstr>Come arriviamo a raggiungere questi obiettivi?</vt:lpstr>
      <vt:lpstr>Darsi un appuntamento </vt:lpstr>
      <vt:lpstr>Darsi un appuntamento </vt:lpstr>
      <vt:lpstr>Darsi un appuntamento </vt:lpstr>
      <vt:lpstr>Disposizione, preparazione</vt:lpstr>
      <vt:lpstr>Condivisione dei propositi</vt:lpstr>
      <vt:lpstr>Forme di preghiera</vt:lpstr>
      <vt:lpstr>Forme di preghiera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AIELLO</dc:creator>
  <cp:lastModifiedBy>DANIELA AIELLO</cp:lastModifiedBy>
  <cp:revision>26</cp:revision>
  <dcterms:created xsi:type="dcterms:W3CDTF">2026-02-14T19:59:22Z</dcterms:created>
  <dcterms:modified xsi:type="dcterms:W3CDTF">2026-03-21T11:57:41Z</dcterms:modified>
</cp:coreProperties>
</file>